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69" r:id="rId4"/>
    <p:sldId id="257" r:id="rId5"/>
    <p:sldId id="258" r:id="rId6"/>
    <p:sldId id="272" r:id="rId7"/>
    <p:sldId id="259" r:id="rId8"/>
    <p:sldId id="260" r:id="rId9"/>
    <p:sldId id="261" r:id="rId10"/>
    <p:sldId id="262" r:id="rId11"/>
    <p:sldId id="263" r:id="rId12"/>
    <p:sldId id="264" r:id="rId13"/>
    <p:sldId id="265" r:id="rId14"/>
    <p:sldId id="267" r:id="rId15"/>
    <p:sldId id="268" r:id="rId16"/>
    <p:sldId id="270" r:id="rId17"/>
    <p:sldId id="271"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89" d="100"/>
          <a:sy n="89" d="100"/>
        </p:scale>
        <p:origin x="42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23-Jan-19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23-Jan-19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23-Jan-19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23-Jan-19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23-Jan-19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23-Jan-19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23-Jan-19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23-Jan-19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23-Jan-19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23-Jan-19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23-Jan-19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23-Jan-19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23-Jan-19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23-Jan-19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23-Jan-19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23-Jan-19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23-Jan-19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23-Jan-19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447800"/>
            <a:ext cx="8824913" cy="3328988"/>
          </a:xfrm>
        </p:spPr>
        <p:txBody>
          <a:bodyPr/>
          <a:lstStyle/>
          <a:p>
            <a:pPr algn="ctr"/>
            <a:r>
              <a:rPr lang="en-US" sz="6600" b="1" i="1" dirty="0" smtClean="0">
                <a:effectLst>
                  <a:outerShdw blurRad="38100" dist="38100" dir="2700000" algn="tl">
                    <a:srgbClr val="000000">
                      <a:alpha val="43137"/>
                    </a:srgbClr>
                  </a:outerShdw>
                </a:effectLst>
              </a:rPr>
              <a:t>Battle For Avengers</a:t>
            </a:r>
            <a:endParaRPr lang="en-US" sz="66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48090165"/>
      </p:ext>
    </p:extLst>
  </p:cSld>
  <p:clrMapOvr>
    <a:masterClrMapping/>
  </p:clrMapOvr>
  <mc:AlternateContent xmlns:mc="http://schemas.openxmlformats.org/markup-compatibility/2006">
    <mc:Choice xmlns:p14="http://schemas.microsoft.com/office/powerpoint/2010/main" Requires="p14">
      <p:transition spd="slow" p14:dur="2000" advTm="21661"/>
    </mc:Choice>
    <mc:Fallback>
      <p:transition spd="slow" advTm="2166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effectLst>
                  <a:outerShdw blurRad="38100" dist="38100" dir="2700000" algn="tl">
                    <a:srgbClr val="000000">
                      <a:alpha val="43137"/>
                    </a:srgbClr>
                  </a:outerShdw>
                </a:effectLst>
              </a:rPr>
              <a:t>Stage 1</a:t>
            </a:r>
            <a:endParaRPr lang="en-US" b="1" i="1" dirty="0">
              <a:effectLst>
                <a:outerShdw blurRad="38100" dist="38100" dir="2700000" algn="tl">
                  <a:srgbClr val="000000">
                    <a:alpha val="43137"/>
                  </a:srgbClr>
                </a:outerShdw>
              </a:effectLst>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2799" y="2056092"/>
            <a:ext cx="5397037" cy="3546742"/>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29792" y="2056092"/>
            <a:ext cx="5402982" cy="3546742"/>
          </a:xfrm>
        </p:spPr>
      </p:pic>
    </p:spTree>
    <p:extLst>
      <p:ext uri="{BB962C8B-B14F-4D97-AF65-F5344CB8AC3E}">
        <p14:creationId xmlns:p14="http://schemas.microsoft.com/office/powerpoint/2010/main" val="782504740"/>
      </p:ext>
    </p:extLst>
  </p:cSld>
  <p:clrMapOvr>
    <a:masterClrMapping/>
  </p:clrMapOvr>
  <mc:AlternateContent xmlns:mc="http://schemas.openxmlformats.org/markup-compatibility/2006">
    <mc:Choice xmlns:p14="http://schemas.microsoft.com/office/powerpoint/2010/main" Requires="p14">
      <p:transition spd="slow" p14:dur="2000" advTm="896"/>
    </mc:Choice>
    <mc:Fallback>
      <p:transition spd="slow" advTm="89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473579"/>
            <a:ext cx="8825659" cy="1081756"/>
          </a:xfrm>
        </p:spPr>
        <p:txBody>
          <a:bodyPr/>
          <a:lstStyle/>
          <a:p>
            <a:r>
              <a:rPr lang="en-US" b="1" i="1" dirty="0" smtClean="0">
                <a:effectLst>
                  <a:outerShdw blurRad="38100" dist="38100" dir="2700000" algn="tl">
                    <a:srgbClr val="000000">
                      <a:alpha val="43137"/>
                    </a:srgbClr>
                  </a:outerShdw>
                </a:effectLst>
              </a:rPr>
              <a:t>Stage 1</a:t>
            </a:r>
            <a:endParaRPr lang="en-US" b="1" i="1" dirty="0">
              <a:effectLst>
                <a:outerShdw blurRad="38100" dist="38100" dir="2700000" algn="tl">
                  <a:srgbClr val="000000">
                    <a:alpha val="43137"/>
                  </a:srgbClr>
                </a:outerShdw>
              </a:effectLst>
            </a:endParaRPr>
          </a:p>
        </p:txBody>
      </p:sp>
      <p:sp>
        <p:nvSpPr>
          <p:cNvPr id="3" name="Text Placeholder 2"/>
          <p:cNvSpPr>
            <a:spLocks noGrp="1"/>
          </p:cNvSpPr>
          <p:nvPr>
            <p:ph type="body" sz="half" idx="2"/>
          </p:nvPr>
        </p:nvSpPr>
        <p:spPr>
          <a:xfrm>
            <a:off x="1154954" y="1555335"/>
            <a:ext cx="8825659" cy="4464465"/>
          </a:xfrm>
        </p:spPr>
        <p:txBody>
          <a:bodyPr/>
          <a:lstStyle/>
          <a:p>
            <a:r>
              <a:rPr lang="en-US" dirty="0" smtClean="0"/>
              <a:t>In this stage, the spaceship need to go ahead by clearing the obstacles. </a:t>
            </a:r>
            <a:r>
              <a:rPr lang="en-US" dirty="0"/>
              <a:t>T</a:t>
            </a:r>
            <a:r>
              <a:rPr lang="en-US" dirty="0" smtClean="0"/>
              <a:t>he spaceship can intersect with obstacles for tenth(10) time maximum. The spaceship have to destroy fifty(50) obstacles to complete this stage. In this stage </a:t>
            </a:r>
            <a:r>
              <a:rPr lang="en-US" dirty="0"/>
              <a:t>t</a:t>
            </a:r>
            <a:r>
              <a:rPr lang="en-US" dirty="0" smtClean="0"/>
              <a:t>he spaceship can use maximum hundred(100) bullet . You can move your spaceship only horizontally.</a:t>
            </a:r>
            <a:br>
              <a:rPr lang="en-US" dirty="0" smtClean="0"/>
            </a:br>
            <a:r>
              <a:rPr lang="en-US" dirty="0" smtClean="0"/>
              <a:t/>
            </a:r>
            <a:br>
              <a:rPr lang="en-US" dirty="0" smtClean="0"/>
            </a:br>
            <a:r>
              <a:rPr lang="en-US" dirty="0" smtClean="0"/>
              <a:t>After destroying 25 obstacles, </a:t>
            </a:r>
            <a:r>
              <a:rPr lang="en-US" dirty="0"/>
              <a:t>t</a:t>
            </a:r>
            <a:r>
              <a:rPr lang="en-US" dirty="0" smtClean="0"/>
              <a:t>he speed of the spaceship will be increased, and the size of the obstacles will be larger too.</a:t>
            </a:r>
            <a:br>
              <a:rPr lang="en-US" dirty="0" smtClean="0"/>
            </a:br>
            <a:r>
              <a:rPr lang="en-US" dirty="0" smtClean="0"/>
              <a:t/>
            </a:r>
            <a:br>
              <a:rPr lang="en-US" dirty="0" smtClean="0"/>
            </a:br>
            <a:r>
              <a:rPr lang="en-US" dirty="0" smtClean="0"/>
              <a:t>If spaceship intersect with obstacles more then tenth time, the game will be over. If spaceship can’t destroy 50</a:t>
            </a:r>
            <a:r>
              <a:rPr lang="en-US" baseline="30000" dirty="0"/>
              <a:t> </a:t>
            </a:r>
            <a:r>
              <a:rPr lang="en-US" dirty="0" smtClean="0"/>
              <a:t> obstacles with his limited number(100) of bullets, the game will be over.</a:t>
            </a:r>
            <a:endParaRPr lang="en-US" dirty="0"/>
          </a:p>
          <a:p>
            <a:r>
              <a:rPr lang="en-US" dirty="0" smtClean="0"/>
              <a:t>If spaceship can destroy 50 obstacles, the game will be promoted into stage 2.</a:t>
            </a:r>
            <a:endParaRPr lang="en-US" dirty="0"/>
          </a:p>
        </p:txBody>
      </p:sp>
    </p:spTree>
    <p:extLst>
      <p:ext uri="{BB962C8B-B14F-4D97-AF65-F5344CB8AC3E}">
        <p14:creationId xmlns:p14="http://schemas.microsoft.com/office/powerpoint/2010/main" val="1770204046"/>
      </p:ext>
    </p:extLst>
  </p:cSld>
  <p:clrMapOvr>
    <a:masterClrMapping/>
  </p:clrMapOvr>
  <mc:AlternateContent xmlns:mc="http://schemas.openxmlformats.org/markup-compatibility/2006">
    <mc:Choice xmlns:p14="http://schemas.microsoft.com/office/powerpoint/2010/main" Requires="p14">
      <p:transition spd="slow" p14:dur="2000" advTm="33641"/>
    </mc:Choice>
    <mc:Fallback>
      <p:transition spd="slow" advTm="3364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i="1" dirty="0" smtClean="0">
                <a:effectLst>
                  <a:outerShdw blurRad="38100" dist="38100" dir="2700000" algn="tl">
                    <a:srgbClr val="000000">
                      <a:alpha val="43137"/>
                    </a:srgbClr>
                  </a:outerShdw>
                </a:effectLst>
              </a:rPr>
              <a:t>Stage 2</a:t>
            </a:r>
            <a:endParaRPr lang="en-US" b="1" i="1" dirty="0">
              <a:effectLst>
                <a:outerShdw blurRad="38100" dist="38100" dir="2700000" algn="tl">
                  <a:srgbClr val="000000">
                    <a:alpha val="43137"/>
                  </a:srgbClr>
                </a:outerShdw>
              </a:effectLst>
            </a:endParaRPr>
          </a:p>
        </p:txBody>
      </p:sp>
      <p:pic>
        <p:nvPicPr>
          <p:cNvPr id="9" name="Content Placehold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2238999"/>
            <a:ext cx="5119987" cy="3363206"/>
          </a:xfrm>
        </p:spPr>
      </p:pic>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45986" y="2244436"/>
            <a:ext cx="5122551" cy="3357769"/>
          </a:xfrm>
        </p:spPr>
      </p:pic>
    </p:spTree>
    <p:extLst>
      <p:ext uri="{BB962C8B-B14F-4D97-AF65-F5344CB8AC3E}">
        <p14:creationId xmlns:p14="http://schemas.microsoft.com/office/powerpoint/2010/main" val="3946027749"/>
      </p:ext>
    </p:extLst>
  </p:cSld>
  <p:clrMapOvr>
    <a:masterClrMapping/>
  </p:clrMapOvr>
  <mc:AlternateContent xmlns:mc="http://schemas.openxmlformats.org/markup-compatibility/2006">
    <mc:Choice xmlns:p14="http://schemas.microsoft.com/office/powerpoint/2010/main" Requires="p14">
      <p:transition spd="slow" p14:dur="2000" advTm="18624"/>
    </mc:Choice>
    <mc:Fallback>
      <p:transition spd="slow" advTm="1862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i="1" dirty="0" smtClean="0">
                <a:effectLst>
                  <a:outerShdw blurRad="38100" dist="38100" dir="2700000" algn="tl">
                    <a:srgbClr val="000000">
                      <a:alpha val="43137"/>
                    </a:srgbClr>
                  </a:outerShdw>
                </a:effectLst>
              </a:rPr>
              <a:t>Stage 2</a:t>
            </a:r>
            <a:endParaRPr lang="en-US" b="1" i="1" dirty="0">
              <a:effectLst>
                <a:outerShdw blurRad="38100" dist="38100" dir="2700000" algn="tl">
                  <a:srgbClr val="000000">
                    <a:alpha val="43137"/>
                  </a:srgbClr>
                </a:outerShdw>
              </a:effectLst>
            </a:endParaRPr>
          </a:p>
        </p:txBody>
      </p:sp>
      <p:pic>
        <p:nvPicPr>
          <p:cNvPr id="11" name="Content Placeholder 10"/>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175" y="2153541"/>
            <a:ext cx="5264925" cy="3441678"/>
          </a:xfrm>
        </p:spPr>
      </p:pic>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1612" y="2158919"/>
            <a:ext cx="5285102" cy="3376480"/>
          </a:xfrm>
        </p:spPr>
      </p:pic>
    </p:spTree>
    <p:extLst>
      <p:ext uri="{BB962C8B-B14F-4D97-AF65-F5344CB8AC3E}">
        <p14:creationId xmlns:p14="http://schemas.microsoft.com/office/powerpoint/2010/main" val="3406132292"/>
      </p:ext>
    </p:extLst>
  </p:cSld>
  <p:clrMapOvr>
    <a:masterClrMapping/>
  </p:clrMapOvr>
  <mc:AlternateContent xmlns:mc="http://schemas.openxmlformats.org/markup-compatibility/2006">
    <mc:Choice xmlns:p14="http://schemas.microsoft.com/office/powerpoint/2010/main" Requires="p14">
      <p:transition spd="slow" p14:dur="2000" advTm="35515"/>
    </mc:Choice>
    <mc:Fallback>
      <p:transition spd="slow" advTm="35515"/>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3" y="319755"/>
            <a:ext cx="8825659" cy="1981200"/>
          </a:xfrm>
        </p:spPr>
        <p:txBody>
          <a:bodyPr/>
          <a:lstStyle/>
          <a:p>
            <a:r>
              <a:rPr lang="en-US" b="1" i="1" dirty="0" smtClean="0">
                <a:effectLst>
                  <a:outerShdw blurRad="38100" dist="38100" dir="2700000" algn="tl">
                    <a:srgbClr val="000000">
                      <a:alpha val="43137"/>
                    </a:srgbClr>
                  </a:outerShdw>
                </a:effectLst>
              </a:rPr>
              <a:t>Stage 2</a:t>
            </a:r>
            <a:endParaRPr lang="en-US" b="1" i="1" dirty="0">
              <a:effectLst>
                <a:outerShdw blurRad="38100" dist="38100" dir="2700000" algn="tl">
                  <a:srgbClr val="000000">
                    <a:alpha val="43137"/>
                  </a:srgbClr>
                </a:outerShdw>
              </a:effectLst>
            </a:endParaRPr>
          </a:p>
        </p:txBody>
      </p:sp>
      <p:sp>
        <p:nvSpPr>
          <p:cNvPr id="6" name="Text Placeholder 5"/>
          <p:cNvSpPr>
            <a:spLocks noGrp="1"/>
          </p:cNvSpPr>
          <p:nvPr>
            <p:ph type="body" sz="half" idx="2"/>
          </p:nvPr>
        </p:nvSpPr>
        <p:spPr>
          <a:xfrm>
            <a:off x="1154954" y="1247686"/>
            <a:ext cx="8825659" cy="4772114"/>
          </a:xfrm>
        </p:spPr>
        <p:txBody>
          <a:bodyPr/>
          <a:lstStyle/>
          <a:p>
            <a:r>
              <a:rPr lang="en-US" dirty="0" smtClean="0"/>
              <a:t>There will be 2 enemy ship in this stages. They will continue throw bomb to your spaceship. To vanish them you have to shoot each of them for 20 times.</a:t>
            </a:r>
            <a:br>
              <a:rPr lang="en-US" dirty="0" smtClean="0"/>
            </a:br>
            <a:r>
              <a:rPr lang="en-US" dirty="0" smtClean="0"/>
              <a:t/>
            </a:r>
            <a:br>
              <a:rPr lang="en-US" dirty="0" smtClean="0"/>
            </a:br>
            <a:r>
              <a:rPr lang="en-US" dirty="0" smtClean="0"/>
              <a:t>If the bombs intersects with your spaceship</a:t>
            </a:r>
            <a:r>
              <a:rPr lang="en-US" baseline="30000" dirty="0" smtClean="0"/>
              <a:t> </a:t>
            </a:r>
            <a:r>
              <a:rPr lang="en-US" dirty="0" smtClean="0"/>
              <a:t>, your spaceship’s life will be decrease .You will get bonus life packet and bonus bullet packet after certain time interval . You have to collect them for healing your life , and getting extra bullet . You can move your spaceship both vertically and horizontally . </a:t>
            </a:r>
          </a:p>
          <a:p>
            <a:endParaRPr lang="en-US" dirty="0" smtClean="0"/>
          </a:p>
          <a:p>
            <a:r>
              <a:rPr lang="en-US" dirty="0" smtClean="0"/>
              <a:t>If your life become zero, then the game will be over.</a:t>
            </a:r>
            <a:endParaRPr lang="en-US" dirty="0"/>
          </a:p>
          <a:p>
            <a:endParaRPr lang="en-US" dirty="0" smtClean="0"/>
          </a:p>
          <a:p>
            <a:r>
              <a:rPr lang="en-US" dirty="0" smtClean="0"/>
              <a:t>If you can destroy both spaceships of </a:t>
            </a:r>
            <a:r>
              <a:rPr lang="en-US" dirty="0" err="1" smtClean="0"/>
              <a:t>oponents</a:t>
            </a:r>
            <a:r>
              <a:rPr lang="en-US" dirty="0" smtClean="0"/>
              <a:t>, you will be promoted into Stage 3.</a:t>
            </a:r>
            <a:br>
              <a:rPr lang="en-US" dirty="0" smtClean="0"/>
            </a:br>
            <a:endParaRPr lang="en-US" dirty="0"/>
          </a:p>
        </p:txBody>
      </p:sp>
    </p:spTree>
    <p:extLst>
      <p:ext uri="{BB962C8B-B14F-4D97-AF65-F5344CB8AC3E}">
        <p14:creationId xmlns:p14="http://schemas.microsoft.com/office/powerpoint/2010/main" val="4203504911"/>
      </p:ext>
    </p:extLst>
  </p:cSld>
  <p:clrMapOvr>
    <a:masterClrMapping/>
  </p:clrMapOvr>
  <mc:AlternateContent xmlns:mc="http://schemas.openxmlformats.org/markup-compatibility/2006">
    <mc:Choice xmlns:p14="http://schemas.microsoft.com/office/powerpoint/2010/main" Requires="p14">
      <p:transition spd="slow" p14:dur="2000" advTm="13429"/>
    </mc:Choice>
    <mc:Fallback>
      <p:transition spd="slow" advTm="1342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i="1" dirty="0" smtClean="0">
                <a:effectLst>
                  <a:outerShdw blurRad="38100" dist="38100" dir="2700000" algn="tl">
                    <a:srgbClr val="000000">
                      <a:alpha val="43137"/>
                    </a:srgbClr>
                  </a:outerShdw>
                </a:effectLst>
              </a:rPr>
              <a:t>Stage 3</a:t>
            </a:r>
            <a:endParaRPr lang="en-US" b="1" i="1" dirty="0">
              <a:effectLst>
                <a:outerShdw blurRad="38100" dist="38100" dir="2700000" algn="tl">
                  <a:srgbClr val="000000">
                    <a:alpha val="43137"/>
                  </a:srgbClr>
                </a:outerShdw>
              </a:effectLst>
            </a:endParaRP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03677" y="2341548"/>
            <a:ext cx="5205954" cy="3381104"/>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52355" y="2341548"/>
            <a:ext cx="5155892" cy="3381104"/>
          </a:xfrm>
        </p:spPr>
      </p:pic>
    </p:spTree>
    <p:extLst>
      <p:ext uri="{BB962C8B-B14F-4D97-AF65-F5344CB8AC3E}">
        <p14:creationId xmlns:p14="http://schemas.microsoft.com/office/powerpoint/2010/main" val="1598547712"/>
      </p:ext>
    </p:extLst>
  </p:cSld>
  <p:clrMapOvr>
    <a:masterClrMapping/>
  </p:clrMapOvr>
  <mc:AlternateContent xmlns:mc="http://schemas.openxmlformats.org/markup-compatibility/2006">
    <mc:Choice xmlns:p14="http://schemas.microsoft.com/office/powerpoint/2010/main" Requires="p14">
      <p:transition spd="slow" p14:dur="2000" advTm="916"/>
    </mc:Choice>
    <mc:Fallback>
      <p:transition spd="slow" advTm="91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effectLst>
                  <a:outerShdw blurRad="38100" dist="38100" dir="2700000" algn="tl">
                    <a:srgbClr val="000000">
                      <a:alpha val="43137"/>
                    </a:srgbClr>
                  </a:outerShdw>
                </a:effectLst>
              </a:rPr>
              <a:t>Stage 3</a:t>
            </a:r>
            <a:endParaRPr lang="en-US" b="1" i="1"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9379" y="2052638"/>
            <a:ext cx="6455018" cy="4195762"/>
          </a:xfrm>
        </p:spPr>
      </p:pic>
    </p:spTree>
    <p:extLst>
      <p:ext uri="{BB962C8B-B14F-4D97-AF65-F5344CB8AC3E}">
        <p14:creationId xmlns:p14="http://schemas.microsoft.com/office/powerpoint/2010/main" val="2048659157"/>
      </p:ext>
    </p:extLst>
  </p:cSld>
  <p:clrMapOvr>
    <a:masterClrMapping/>
  </p:clrMapOvr>
  <mc:AlternateContent xmlns:mc="http://schemas.openxmlformats.org/markup-compatibility/2006">
    <mc:Choice xmlns:p14="http://schemas.microsoft.com/office/powerpoint/2010/main" Requires="p14">
      <p:transition spd="slow" p14:dur="2000" advTm="47253"/>
    </mc:Choice>
    <mc:Fallback>
      <p:transition spd="slow" advTm="47253"/>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3" y="319755"/>
            <a:ext cx="8825659" cy="1090301"/>
          </a:xfrm>
        </p:spPr>
        <p:txBody>
          <a:bodyPr/>
          <a:lstStyle/>
          <a:p>
            <a:r>
              <a:rPr lang="en-US" b="1" i="1" dirty="0" smtClean="0">
                <a:effectLst>
                  <a:outerShdw blurRad="38100" dist="38100" dir="2700000" algn="tl">
                    <a:srgbClr val="000000">
                      <a:alpha val="43137"/>
                    </a:srgbClr>
                  </a:outerShdw>
                </a:effectLst>
              </a:rPr>
              <a:t>Stage 3</a:t>
            </a:r>
            <a:endParaRPr lang="en-US" b="1" i="1" dirty="0">
              <a:effectLst>
                <a:outerShdw blurRad="38100" dist="38100" dir="2700000" algn="tl">
                  <a:srgbClr val="000000">
                    <a:alpha val="43137"/>
                  </a:srgbClr>
                </a:outerShdw>
              </a:effectLst>
            </a:endParaRPr>
          </a:p>
        </p:txBody>
      </p:sp>
      <p:sp>
        <p:nvSpPr>
          <p:cNvPr id="5" name="Text Placeholder 4"/>
          <p:cNvSpPr>
            <a:spLocks noGrp="1"/>
          </p:cNvSpPr>
          <p:nvPr>
            <p:ph type="body" sz="half" idx="2"/>
          </p:nvPr>
        </p:nvSpPr>
        <p:spPr>
          <a:xfrm>
            <a:off x="1154953" y="1410056"/>
            <a:ext cx="8825659" cy="4794191"/>
          </a:xfrm>
        </p:spPr>
        <p:txBody>
          <a:bodyPr/>
          <a:lstStyle/>
          <a:p>
            <a:r>
              <a:rPr lang="en-US" dirty="0" smtClean="0"/>
              <a:t>In this Stage, there will be a space ship of opponent’s boss which will fire you continuously. You have to get rid of those fire, otherwise your life will be decreased. In this stage their will be obstacles too, which will try to destroy you. You have to become safe from them .You can move your spaceship both vertically and horizontally .</a:t>
            </a:r>
            <a:br>
              <a:rPr lang="en-US" dirty="0" smtClean="0"/>
            </a:br>
            <a:r>
              <a:rPr lang="en-US" dirty="0" smtClean="0"/>
              <a:t/>
            </a:r>
            <a:br>
              <a:rPr lang="en-US" dirty="0" smtClean="0"/>
            </a:br>
            <a:r>
              <a:rPr lang="en-US" dirty="0" smtClean="0"/>
              <a:t>You will get limited number of bullets(100) and life. You will not get any healing pack or extra-bullet pack.</a:t>
            </a:r>
            <a:br>
              <a:rPr lang="en-US" dirty="0" smtClean="0"/>
            </a:br>
            <a:r>
              <a:rPr lang="en-US" dirty="0" smtClean="0"/>
              <a:t/>
            </a:r>
            <a:br>
              <a:rPr lang="en-US" dirty="0" smtClean="0"/>
            </a:br>
            <a:r>
              <a:rPr lang="en-US" dirty="0" smtClean="0"/>
              <a:t>You have to shoot boss’s space-ship for 30 time to vanish it. </a:t>
            </a:r>
            <a:br>
              <a:rPr lang="en-US" dirty="0" smtClean="0"/>
            </a:br>
            <a:r>
              <a:rPr lang="en-US" dirty="0" smtClean="0"/>
              <a:t>If you can destroy enemies ship, this game is over for you !</a:t>
            </a:r>
            <a:endParaRPr lang="en-US" dirty="0"/>
          </a:p>
        </p:txBody>
      </p:sp>
    </p:spTree>
    <p:extLst>
      <p:ext uri="{BB962C8B-B14F-4D97-AF65-F5344CB8AC3E}">
        <p14:creationId xmlns:p14="http://schemas.microsoft.com/office/powerpoint/2010/main" val="1191421759"/>
      </p:ext>
    </p:extLst>
  </p:cSld>
  <p:clrMapOvr>
    <a:masterClrMapping/>
  </p:clrMapOvr>
  <mc:AlternateContent xmlns:mc="http://schemas.openxmlformats.org/markup-compatibility/2006">
    <mc:Choice xmlns:p14="http://schemas.microsoft.com/office/powerpoint/2010/main" Requires="p14">
      <p:transition spd="slow" p14:dur="2000" advTm="4"/>
    </mc:Choice>
    <mc:Fallback>
      <p:transition spd="slow" advTm="4"/>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236" y="2644211"/>
            <a:ext cx="8825659" cy="1981200"/>
          </a:xfrm>
        </p:spPr>
        <p:txBody>
          <a:bodyPr/>
          <a:lstStyle/>
          <a:p>
            <a:pPr algn="ctr"/>
            <a:r>
              <a:rPr lang="en-US" b="1" i="1" dirty="0" smtClean="0">
                <a:effectLst>
                  <a:outerShdw blurRad="38100" dist="38100" dir="2700000" algn="tl">
                    <a:srgbClr val="000000">
                      <a:alpha val="43137"/>
                    </a:srgbClr>
                  </a:outerShdw>
                </a:effectLst>
              </a:rPr>
              <a:t>Thank You All.</a:t>
            </a:r>
            <a:endParaRPr lang="en-US" b="1" i="1" dirty="0">
              <a:effectLst>
                <a:outerShdw blurRad="38100" dist="38100" dir="2700000" algn="tl">
                  <a:srgbClr val="000000">
                    <a:alpha val="43137"/>
                  </a:srgbClr>
                </a:outerShdw>
              </a:effectLst>
            </a:endParaRPr>
          </a:p>
        </p:txBody>
      </p:sp>
      <p:sp>
        <p:nvSpPr>
          <p:cNvPr id="3" name="Text Placeholder 2"/>
          <p:cNvSpPr>
            <a:spLocks noGrp="1"/>
          </p:cNvSpPr>
          <p:nvPr>
            <p:ph type="body" sz="half" idx="2"/>
          </p:nvPr>
        </p:nvSpPr>
        <p:spPr>
          <a:xfrm>
            <a:off x="1154954" y="5409488"/>
            <a:ext cx="8825659" cy="610312"/>
          </a:xfrm>
        </p:spPr>
        <p:txBody>
          <a:bodyPr/>
          <a:lstStyle/>
          <a:p>
            <a:endParaRPr lang="en-US" dirty="0"/>
          </a:p>
        </p:txBody>
      </p:sp>
    </p:spTree>
    <p:extLst>
      <p:ext uri="{BB962C8B-B14F-4D97-AF65-F5344CB8AC3E}">
        <p14:creationId xmlns:p14="http://schemas.microsoft.com/office/powerpoint/2010/main" val="3726258984"/>
      </p:ext>
    </p:extLst>
  </p:cSld>
  <p:clrMapOvr>
    <a:masterClrMapping/>
  </p:clrMapOvr>
  <mc:AlternateContent xmlns:mc="http://schemas.openxmlformats.org/markup-compatibility/2006">
    <mc:Choice xmlns:p14="http://schemas.microsoft.com/office/powerpoint/2010/main" Requires="p14">
      <p:transition spd="slow" p14:dur="2000" advTm="4449"/>
    </mc:Choice>
    <mc:Fallback>
      <p:transition spd="slow" advTm="444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4294967295"/>
          </p:nvPr>
        </p:nvSpPr>
        <p:spPr>
          <a:xfrm>
            <a:off x="0" y="1931988"/>
            <a:ext cx="8824913" cy="2362200"/>
          </a:xfrm>
        </p:spPr>
        <p:txBody>
          <a:bodyPr>
            <a:normAutofit lnSpcReduction="10000"/>
          </a:bodyPr>
          <a:lstStyle/>
          <a:p>
            <a:r>
              <a:rPr lang="en-US" dirty="0" smtClean="0"/>
              <a:t>Developed By:</a:t>
            </a:r>
            <a:br>
              <a:rPr lang="en-US" dirty="0" smtClean="0"/>
            </a:br>
            <a:r>
              <a:rPr lang="en-US" dirty="0" smtClean="0"/>
              <a:t/>
            </a:r>
            <a:br>
              <a:rPr lang="en-US" dirty="0" smtClean="0"/>
            </a:br>
            <a:r>
              <a:rPr lang="en-US" dirty="0" smtClean="0"/>
              <a:t>Mahfuzur Rahman </a:t>
            </a:r>
            <a:r>
              <a:rPr lang="en-US" dirty="0" err="1" smtClean="0"/>
              <a:t>Emon</a:t>
            </a:r>
            <a:r>
              <a:rPr lang="en-US" dirty="0" smtClean="0"/>
              <a:t/>
            </a:r>
            <a:br>
              <a:rPr lang="en-US" dirty="0" smtClean="0"/>
            </a:br>
            <a:r>
              <a:rPr lang="en-US" dirty="0" smtClean="0"/>
              <a:t>Registration No. : 2017831003</a:t>
            </a:r>
            <a:br>
              <a:rPr lang="en-US" dirty="0" smtClean="0"/>
            </a:br>
            <a:r>
              <a:rPr lang="en-US" dirty="0" smtClean="0"/>
              <a:t>Dept. of Software Engineering.</a:t>
            </a:r>
          </a:p>
          <a:p>
            <a:r>
              <a:rPr lang="en-US" dirty="0" smtClean="0"/>
              <a:t>Institute of Information and Communication</a:t>
            </a:r>
          </a:p>
          <a:p>
            <a:r>
              <a:rPr lang="en-US" dirty="0" err="1" smtClean="0"/>
              <a:t>Shahjalal</a:t>
            </a:r>
            <a:r>
              <a:rPr lang="en-US" dirty="0" smtClean="0"/>
              <a:t> University of Science and Technology , </a:t>
            </a:r>
            <a:r>
              <a:rPr lang="en-US" dirty="0" err="1" smtClean="0"/>
              <a:t>Sylhet</a:t>
            </a:r>
            <a:r>
              <a:rPr lang="en-US" dirty="0" smtClean="0"/>
              <a:t> .</a:t>
            </a:r>
          </a:p>
        </p:txBody>
      </p:sp>
    </p:spTree>
    <p:extLst>
      <p:ext uri="{BB962C8B-B14F-4D97-AF65-F5344CB8AC3E}">
        <p14:creationId xmlns:p14="http://schemas.microsoft.com/office/powerpoint/2010/main" val="1594844827"/>
      </p:ext>
    </p:extLst>
  </p:cSld>
  <p:clrMapOvr>
    <a:masterClrMapping/>
  </p:clrMapOvr>
  <mc:AlternateContent xmlns:mc="http://schemas.openxmlformats.org/markup-compatibility/2006">
    <mc:Choice xmlns:p14="http://schemas.microsoft.com/office/powerpoint/2010/main" Requires="p14">
      <p:transition spd="slow" p14:dur="2000" advTm="5"/>
    </mc:Choice>
    <mc:Fallback>
      <p:transition spd="slow" advTm="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3859" y="379576"/>
            <a:ext cx="8825659" cy="979205"/>
          </a:xfrm>
        </p:spPr>
        <p:txBody>
          <a:bodyPr/>
          <a:lstStyle/>
          <a:p>
            <a:r>
              <a:rPr lang="en-US" b="1" i="1" dirty="0" smtClean="0">
                <a:effectLst>
                  <a:outerShdw blurRad="38100" dist="38100" dir="2700000" algn="tl">
                    <a:srgbClr val="000000">
                      <a:alpha val="43137"/>
                    </a:srgbClr>
                  </a:outerShdw>
                </a:effectLst>
              </a:rPr>
              <a:t>Introduction</a:t>
            </a:r>
            <a:endParaRPr lang="en-US" b="1" i="1" dirty="0">
              <a:effectLst>
                <a:outerShdw blurRad="38100" dist="38100" dir="2700000" algn="tl">
                  <a:srgbClr val="000000">
                    <a:alpha val="43137"/>
                  </a:srgbClr>
                </a:outerShdw>
              </a:effectLst>
            </a:endParaRPr>
          </a:p>
        </p:txBody>
      </p:sp>
      <p:sp>
        <p:nvSpPr>
          <p:cNvPr id="5" name="Text Placeholder 4"/>
          <p:cNvSpPr>
            <a:spLocks noGrp="1"/>
          </p:cNvSpPr>
          <p:nvPr>
            <p:ph type="body" sz="half" idx="2"/>
          </p:nvPr>
        </p:nvSpPr>
        <p:spPr>
          <a:xfrm>
            <a:off x="1154954" y="1486968"/>
            <a:ext cx="8825659" cy="4532832"/>
          </a:xfrm>
        </p:spPr>
        <p:txBody>
          <a:bodyPr/>
          <a:lstStyle/>
          <a:p>
            <a:r>
              <a:rPr lang="en-US" dirty="0" smtClean="0"/>
              <a:t>This is a space-shoot type game. You have to cross 3 different stage to complete this game. You will use arrow keys for changing your spaceship’s location and ‘Space’ button to fire bullet . There is no score board on this game. This is a kind of mission based game.</a:t>
            </a:r>
          </a:p>
          <a:p>
            <a:endParaRPr lang="en-US" dirty="0"/>
          </a:p>
          <a:p>
            <a:endParaRPr lang="en-US" dirty="0" smtClean="0"/>
          </a:p>
          <a:p>
            <a:r>
              <a:rPr lang="en-US" dirty="0" smtClean="0"/>
              <a:t>Best of Luck !</a:t>
            </a:r>
            <a:endParaRPr lang="en-US" dirty="0"/>
          </a:p>
        </p:txBody>
      </p:sp>
    </p:spTree>
    <p:extLst>
      <p:ext uri="{BB962C8B-B14F-4D97-AF65-F5344CB8AC3E}">
        <p14:creationId xmlns:p14="http://schemas.microsoft.com/office/powerpoint/2010/main" val="3234691976"/>
      </p:ext>
    </p:extLst>
  </p:cSld>
  <p:clrMapOvr>
    <a:masterClrMapping/>
  </p:clrMapOvr>
  <mc:AlternateContent xmlns:mc="http://schemas.openxmlformats.org/markup-compatibility/2006">
    <mc:Choice xmlns:p14="http://schemas.microsoft.com/office/powerpoint/2010/main" Requires="p14">
      <p:transition spd="slow" p14:dur="2000" advTm="2"/>
    </mc:Choice>
    <mc:Fallback>
      <p:transition spd="slow" advTm="2"/>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 Bar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936" y="2052638"/>
            <a:ext cx="6345903" cy="4195762"/>
          </a:xfrm>
        </p:spPr>
      </p:pic>
    </p:spTree>
    <p:extLst>
      <p:ext uri="{BB962C8B-B14F-4D97-AF65-F5344CB8AC3E}">
        <p14:creationId xmlns:p14="http://schemas.microsoft.com/office/powerpoint/2010/main" val="2993234874"/>
      </p:ext>
    </p:extLst>
  </p:cSld>
  <p:clrMapOvr>
    <a:masterClrMapping/>
  </p:clrMapOvr>
  <mc:AlternateContent xmlns:mc="http://schemas.openxmlformats.org/markup-compatibility/2006">
    <mc:Choice xmlns:p14="http://schemas.microsoft.com/office/powerpoint/2010/main" Requires="p14">
      <p:transition spd="slow" p14:dur="2000" advTm="961"/>
    </mc:Choice>
    <mc:Fallback>
      <p:transition spd="slow" advTm="961"/>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4" y="658026"/>
            <a:ext cx="8825659" cy="1538243"/>
          </a:xfrm>
        </p:spPr>
        <p:txBody>
          <a:bodyPr/>
          <a:lstStyle/>
          <a:p>
            <a:r>
              <a:rPr lang="en-US" b="1" i="1" dirty="0" smtClean="0">
                <a:effectLst>
                  <a:outerShdw blurRad="38100" dist="38100" dir="2700000" algn="tl">
                    <a:srgbClr val="000000">
                      <a:alpha val="43137"/>
                    </a:srgbClr>
                  </a:outerShdw>
                </a:effectLst>
              </a:rPr>
              <a:t>Menu Bar</a:t>
            </a:r>
            <a:endParaRPr lang="en-US" b="1" i="1" dirty="0">
              <a:effectLst>
                <a:outerShdw blurRad="38100" dist="38100" dir="2700000" algn="tl">
                  <a:srgbClr val="000000">
                    <a:alpha val="43137"/>
                  </a:srgbClr>
                </a:outerShdw>
              </a:effectLst>
            </a:endParaRPr>
          </a:p>
        </p:txBody>
      </p:sp>
      <p:sp>
        <p:nvSpPr>
          <p:cNvPr id="5" name="Text Placeholder 4"/>
          <p:cNvSpPr>
            <a:spLocks noGrp="1"/>
          </p:cNvSpPr>
          <p:nvPr>
            <p:ph type="body" sz="half" idx="2"/>
          </p:nvPr>
        </p:nvSpPr>
        <p:spPr>
          <a:xfrm>
            <a:off x="1154953" y="1341690"/>
            <a:ext cx="8825659" cy="5516310"/>
          </a:xfrm>
        </p:spPr>
        <p:txBody>
          <a:bodyPr/>
          <a:lstStyle/>
          <a:p>
            <a:r>
              <a:rPr lang="en-US" dirty="0" smtClean="0"/>
              <a:t>In the Menu Bar, there are 5 option.</a:t>
            </a:r>
            <a:br>
              <a:rPr lang="en-US" dirty="0" smtClean="0"/>
            </a:br>
            <a:r>
              <a:rPr lang="en-US" dirty="0" smtClean="0"/>
              <a:t>1. New </a:t>
            </a:r>
            <a:r>
              <a:rPr lang="en-US" dirty="0"/>
              <a:t>G</a:t>
            </a:r>
            <a:r>
              <a:rPr lang="en-US" dirty="0" smtClean="0"/>
              <a:t>ame :   Which is used to restart the game from the </a:t>
            </a:r>
            <a:r>
              <a:rPr lang="en-US" dirty="0" err="1" smtClean="0"/>
              <a:t>begining</a:t>
            </a:r>
            <a:r>
              <a:rPr lang="en-US" dirty="0" smtClean="0"/>
              <a:t>.</a:t>
            </a:r>
          </a:p>
          <a:p>
            <a:r>
              <a:rPr lang="en-US" dirty="0" smtClean="0"/>
              <a:t>2.Load Game :  This option is used to restart the game from where it was 					stopped.</a:t>
            </a:r>
            <a:br>
              <a:rPr lang="en-US" dirty="0" smtClean="0"/>
            </a:br>
            <a:r>
              <a:rPr lang="en-US" dirty="0" smtClean="0"/>
              <a:t>3.Stage            :  It is used to select the stage. There are 3 stages. You can 					select any stage that you want. But , if you don’t select any 				stage, then the game will be in first stage by default.</a:t>
            </a:r>
            <a:br>
              <a:rPr lang="en-US" dirty="0" smtClean="0"/>
            </a:br>
            <a:r>
              <a:rPr lang="en-US" dirty="0" smtClean="0"/>
              <a:t>4.Instruction    :  There are some basic instruction to play this game in this 					option.</a:t>
            </a:r>
            <a:br>
              <a:rPr lang="en-US" dirty="0" smtClean="0"/>
            </a:br>
            <a:r>
              <a:rPr lang="en-US" dirty="0" smtClean="0"/>
              <a:t>5.Exit                :  To get out from the game, this option is used.</a:t>
            </a:r>
            <a:endParaRPr lang="en-US" dirty="0"/>
          </a:p>
        </p:txBody>
      </p:sp>
    </p:spTree>
    <p:extLst>
      <p:ext uri="{BB962C8B-B14F-4D97-AF65-F5344CB8AC3E}">
        <p14:creationId xmlns:p14="http://schemas.microsoft.com/office/powerpoint/2010/main" val="2628427988"/>
      </p:ext>
    </p:extLst>
  </p:cSld>
  <p:clrMapOvr>
    <a:masterClrMapping/>
  </p:clrMapOvr>
  <mc:AlternateContent xmlns:mc="http://schemas.openxmlformats.org/markup-compatibility/2006">
    <mc:Choice xmlns:p14="http://schemas.microsoft.com/office/powerpoint/2010/main" Requires="p14">
      <p:transition spd="slow" p14:dur="2000" advTm="9"/>
    </mc:Choice>
    <mc:Fallback>
      <p:transition spd="slow" advTm="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895" y="355596"/>
            <a:ext cx="5092906" cy="1574808"/>
          </a:xfrm>
        </p:spPr>
        <p:txBody>
          <a:bodyPr>
            <a:normAutofit/>
          </a:bodyPr>
          <a:lstStyle/>
          <a:p>
            <a:r>
              <a:rPr lang="en-US" sz="4800" b="1" i="1" dirty="0" smtClean="0">
                <a:effectLst>
                  <a:outerShdw blurRad="38100" dist="38100" dir="2700000" algn="tl">
                    <a:srgbClr val="000000">
                      <a:alpha val="43137"/>
                    </a:srgbClr>
                  </a:outerShdw>
                </a:effectLst>
              </a:rPr>
              <a:t>Instruction</a:t>
            </a:r>
            <a:endParaRPr lang="en-US" sz="4800" b="1" i="1" dirty="0">
              <a:effectLst>
                <a:outerShdw blurRad="38100" dist="38100" dir="2700000" algn="tl">
                  <a:srgbClr val="000000">
                    <a:alpha val="43137"/>
                  </a:srgbClr>
                </a:outerShdw>
              </a:effectLst>
            </a:endParaRPr>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t="3070" b="3070"/>
          <a:stretch>
            <a:fillRect/>
          </a:stretch>
        </p:blipFill>
        <p:spPr>
          <a:xfrm>
            <a:off x="5821679" y="2019300"/>
            <a:ext cx="6021705" cy="3695700"/>
          </a:xfrm>
        </p:spPr>
      </p:pic>
      <p:sp>
        <p:nvSpPr>
          <p:cNvPr id="5" name="Text Placeholder 4"/>
          <p:cNvSpPr>
            <a:spLocks noGrp="1"/>
          </p:cNvSpPr>
          <p:nvPr>
            <p:ph type="body" sz="half" idx="2"/>
          </p:nvPr>
        </p:nvSpPr>
        <p:spPr>
          <a:xfrm>
            <a:off x="120913" y="2225040"/>
            <a:ext cx="5182607" cy="2513603"/>
          </a:xfrm>
        </p:spPr>
        <p:txBody>
          <a:bodyPr/>
          <a:lstStyle/>
          <a:p>
            <a:r>
              <a:rPr lang="en-US" dirty="0" smtClean="0"/>
              <a:t>By selecting Instruction option from Menu Bar, you will find this page </a:t>
            </a:r>
            <a:endParaRPr lang="en-US" dirty="0"/>
          </a:p>
        </p:txBody>
      </p:sp>
    </p:spTree>
    <p:extLst>
      <p:ext uri="{BB962C8B-B14F-4D97-AF65-F5344CB8AC3E}">
        <p14:creationId xmlns:p14="http://schemas.microsoft.com/office/powerpoint/2010/main" val="3491049840"/>
      </p:ext>
    </p:extLst>
  </p:cSld>
  <p:clrMapOvr>
    <a:masterClrMapping/>
  </p:clrMapOvr>
  <mc:AlternateContent xmlns:mc="http://schemas.openxmlformats.org/markup-compatibility/2006">
    <mc:Choice xmlns:p14="http://schemas.microsoft.com/office/powerpoint/2010/main" Requires="p14">
      <p:transition spd="slow" p14:dur="2000" advTm="4"/>
    </mc:Choice>
    <mc:Fallback>
      <p:transition spd="slow" advTm="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i="1" dirty="0" smtClean="0">
                <a:effectLst>
                  <a:outerShdw blurRad="38100" dist="38100" dir="2700000" algn="tl">
                    <a:srgbClr val="000000">
                      <a:alpha val="43137"/>
                    </a:srgbClr>
                  </a:outerShdw>
                </a:effectLst>
              </a:rPr>
              <a:t>Stages</a:t>
            </a:r>
            <a:endParaRPr lang="en-US" b="1" i="1" dirty="0">
              <a:effectLst>
                <a:outerShdw blurRad="38100" dist="38100" dir="2700000" algn="tl">
                  <a:srgbClr val="000000">
                    <a:alpha val="43137"/>
                  </a:srgbClr>
                </a:outerShdw>
              </a:effectLst>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1380" y="1725677"/>
            <a:ext cx="7206086" cy="4744913"/>
          </a:xfrm>
        </p:spPr>
      </p:pic>
    </p:spTree>
    <p:extLst>
      <p:ext uri="{BB962C8B-B14F-4D97-AF65-F5344CB8AC3E}">
        <p14:creationId xmlns:p14="http://schemas.microsoft.com/office/powerpoint/2010/main" val="3549526787"/>
      </p:ext>
    </p:extLst>
  </p:cSld>
  <p:clrMapOvr>
    <a:masterClrMapping/>
  </p:clrMapOvr>
  <mc:AlternateContent xmlns:mc="http://schemas.openxmlformats.org/markup-compatibility/2006">
    <mc:Choice xmlns:p14="http://schemas.microsoft.com/office/powerpoint/2010/main" Requires="p14">
      <p:transition spd="slow" p14:dur="2000" advTm="17768"/>
    </mc:Choice>
    <mc:Fallback>
      <p:transition spd="slow" advTm="1776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951" y="371030"/>
            <a:ext cx="8825659" cy="1457770"/>
          </a:xfrm>
        </p:spPr>
        <p:txBody>
          <a:bodyPr/>
          <a:lstStyle/>
          <a:p>
            <a:r>
              <a:rPr lang="en-US" b="1" i="1" dirty="0" smtClean="0">
                <a:effectLst>
                  <a:outerShdw blurRad="38100" dist="38100" dir="2700000" algn="tl">
                    <a:srgbClr val="000000">
                      <a:alpha val="43137"/>
                    </a:srgbClr>
                  </a:outerShdw>
                </a:effectLst>
              </a:rPr>
              <a:t>Stages</a:t>
            </a:r>
            <a:endParaRPr lang="en-US" b="1" i="1" dirty="0">
              <a:effectLst>
                <a:outerShdw blurRad="38100" dist="38100" dir="2700000" algn="tl">
                  <a:srgbClr val="000000">
                    <a:alpha val="43137"/>
                  </a:srgbClr>
                </a:outerShdw>
              </a:effectLst>
            </a:endParaRPr>
          </a:p>
        </p:txBody>
      </p:sp>
      <p:sp>
        <p:nvSpPr>
          <p:cNvPr id="3" name="Text Placeholder 2"/>
          <p:cNvSpPr>
            <a:spLocks noGrp="1"/>
          </p:cNvSpPr>
          <p:nvPr>
            <p:ph type="body" sz="half" idx="2"/>
          </p:nvPr>
        </p:nvSpPr>
        <p:spPr>
          <a:xfrm>
            <a:off x="1060951" y="2144994"/>
            <a:ext cx="8825659" cy="4503633"/>
          </a:xfrm>
        </p:spPr>
        <p:txBody>
          <a:bodyPr/>
          <a:lstStyle/>
          <a:p>
            <a:r>
              <a:rPr lang="en-US" dirty="0" smtClean="0"/>
              <a:t>By selecting ‘Stage’ option from the Menu we can see that , there are 3 stages in this option. We can select the stage that we want to play by pressing ‘Enter’.</a:t>
            </a:r>
            <a:br>
              <a:rPr lang="en-US" dirty="0" smtClean="0"/>
            </a:br>
            <a:endParaRPr lang="en-US" dirty="0"/>
          </a:p>
        </p:txBody>
      </p:sp>
    </p:spTree>
    <p:extLst>
      <p:ext uri="{BB962C8B-B14F-4D97-AF65-F5344CB8AC3E}">
        <p14:creationId xmlns:p14="http://schemas.microsoft.com/office/powerpoint/2010/main" val="2026459602"/>
      </p:ext>
    </p:extLst>
  </p:cSld>
  <p:clrMapOvr>
    <a:masterClrMapping/>
  </p:clrMapOvr>
  <mc:AlternateContent xmlns:mc="http://schemas.openxmlformats.org/markup-compatibility/2006">
    <mc:Choice xmlns:p14="http://schemas.microsoft.com/office/powerpoint/2010/main" Requires="p14">
      <p:transition spd="slow" p14:dur="2000" advTm="3"/>
    </mc:Choice>
    <mc:Fallback>
      <p:transition spd="slow" advTm="3"/>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effectLst>
                  <a:outerShdw blurRad="38100" dist="38100" dir="2700000" algn="tl">
                    <a:srgbClr val="000000">
                      <a:alpha val="43137"/>
                    </a:srgbClr>
                  </a:outerShdw>
                </a:effectLst>
              </a:rPr>
              <a:t>Stage 1</a:t>
            </a:r>
            <a:endParaRPr lang="en-US" b="1" i="1" dirty="0">
              <a:effectLst>
                <a:outerShdw blurRad="38100" dist="38100" dir="2700000" algn="tl">
                  <a:srgbClr val="000000">
                    <a:alpha val="43137"/>
                  </a:srgbClr>
                </a:outerShdw>
              </a:effectLst>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2650" y="2068083"/>
            <a:ext cx="5476475" cy="3529659"/>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43383" y="2068083"/>
            <a:ext cx="5370063" cy="3478383"/>
          </a:xfrm>
        </p:spPr>
      </p:pic>
    </p:spTree>
    <p:extLst>
      <p:ext uri="{BB962C8B-B14F-4D97-AF65-F5344CB8AC3E}">
        <p14:creationId xmlns:p14="http://schemas.microsoft.com/office/powerpoint/2010/main" val="3133336005"/>
      </p:ext>
    </p:extLst>
  </p:cSld>
  <p:clrMapOvr>
    <a:masterClrMapping/>
  </p:clrMapOvr>
  <mc:AlternateContent xmlns:mc="http://schemas.openxmlformats.org/markup-compatibility/2006">
    <mc:Choice xmlns:p14="http://schemas.microsoft.com/office/powerpoint/2010/main" Requires="p14">
      <p:transition spd="slow" p14:dur="2000" advTm="3"/>
    </mc:Choice>
    <mc:Fallback>
      <p:transition spd="slow" advTm="3"/>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472</TotalTime>
  <Words>318</Words>
  <Application>Microsoft Office PowerPoint</Application>
  <PresentationFormat>Widescreen</PresentationFormat>
  <Paragraphs>36</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Ion</vt:lpstr>
      <vt:lpstr>Battle For Avengers</vt:lpstr>
      <vt:lpstr>PowerPoint Presentation</vt:lpstr>
      <vt:lpstr>Introduction</vt:lpstr>
      <vt:lpstr>Menu Bar</vt:lpstr>
      <vt:lpstr>Menu Bar</vt:lpstr>
      <vt:lpstr>Instruction</vt:lpstr>
      <vt:lpstr>Stages</vt:lpstr>
      <vt:lpstr>Stages</vt:lpstr>
      <vt:lpstr>Stage 1</vt:lpstr>
      <vt:lpstr>Stage 1</vt:lpstr>
      <vt:lpstr>Stage 1</vt:lpstr>
      <vt:lpstr>Stage 2</vt:lpstr>
      <vt:lpstr>Stage 2</vt:lpstr>
      <vt:lpstr>Stage 2</vt:lpstr>
      <vt:lpstr>Stage 3</vt:lpstr>
      <vt:lpstr>Stage 3</vt:lpstr>
      <vt:lpstr>Stage 3</vt:lpstr>
      <vt:lpstr>Thank You All.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For Avengers</dc:title>
  <dc:creator>Mahfuzur Rahman</dc:creator>
  <cp:lastModifiedBy>Mahfuzur Rahman</cp:lastModifiedBy>
  <cp:revision>14</cp:revision>
  <dcterms:created xsi:type="dcterms:W3CDTF">2019-01-22T21:43:55Z</dcterms:created>
  <dcterms:modified xsi:type="dcterms:W3CDTF">2019-01-23T09:42:55Z</dcterms:modified>
</cp:coreProperties>
</file>